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1"/>
  </p:notesMasterIdLst>
  <p:sldIdLst>
    <p:sldId id="256" r:id="rId2"/>
    <p:sldId id="258" r:id="rId3"/>
    <p:sldId id="257" r:id="rId4"/>
    <p:sldId id="262" r:id="rId5"/>
    <p:sldId id="259" r:id="rId6"/>
    <p:sldId id="261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6767"/>
    <a:srgbClr val="0059AC"/>
    <a:srgbClr val="EFA500"/>
    <a:srgbClr val="00B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A233E2-659C-4524-BED5-A96F15A192A1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A8A6B-91B3-41FF-BD92-30CCAD39E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831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550A-C6D7-4172-B966-152E03D29E7F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6F6D-A03D-4DEA-9023-F0E6C9733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545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0E6-90C2-4E4D-BA99-0D48E714B1FE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6F6D-A03D-4DEA-9023-F0E6C97330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0FE71A-C037-402D-8C19-8345EEA34D54}"/>
              </a:ext>
            </a:extLst>
          </p:cNvPr>
          <p:cNvSpPr/>
          <p:nvPr userDrawn="1"/>
        </p:nvSpPr>
        <p:spPr>
          <a:xfrm>
            <a:off x="838200" y="1378191"/>
            <a:ext cx="1051200" cy="155767"/>
          </a:xfrm>
          <a:prstGeom prst="rect">
            <a:avLst/>
          </a:prstGeom>
          <a:solidFill>
            <a:srgbClr val="00B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DC3CFE-303C-488B-82E9-AB1E5D620A6A}"/>
              </a:ext>
            </a:extLst>
          </p:cNvPr>
          <p:cNvSpPr/>
          <p:nvPr userDrawn="1"/>
        </p:nvSpPr>
        <p:spPr>
          <a:xfrm>
            <a:off x="3989279" y="1378191"/>
            <a:ext cx="3153600" cy="155767"/>
          </a:xfrm>
          <a:prstGeom prst="rect">
            <a:avLst/>
          </a:prstGeom>
          <a:solidFill>
            <a:srgbClr val="005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82983A7-1B3B-47C3-817C-9689EEB2456A}"/>
              </a:ext>
            </a:extLst>
          </p:cNvPr>
          <p:cNvSpPr/>
          <p:nvPr userDrawn="1"/>
        </p:nvSpPr>
        <p:spPr>
          <a:xfrm>
            <a:off x="7142879" y="1378191"/>
            <a:ext cx="4204800" cy="155767"/>
          </a:xfrm>
          <a:prstGeom prst="rect">
            <a:avLst/>
          </a:prstGeom>
          <a:solidFill>
            <a:srgbClr val="F9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9C8EDD-0BD5-412A-BEC7-C8CC45B763C7}"/>
              </a:ext>
            </a:extLst>
          </p:cNvPr>
          <p:cNvSpPr/>
          <p:nvPr userDrawn="1"/>
        </p:nvSpPr>
        <p:spPr>
          <a:xfrm>
            <a:off x="1889399" y="1378191"/>
            <a:ext cx="2102400" cy="155767"/>
          </a:xfrm>
          <a:prstGeom prst="rect">
            <a:avLst/>
          </a:prstGeom>
          <a:solidFill>
            <a:srgbClr val="EFA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 dirty="0"/>
          </a:p>
        </p:txBody>
      </p:sp>
    </p:spTree>
    <p:extLst>
      <p:ext uri="{BB962C8B-B14F-4D97-AF65-F5344CB8AC3E}">
        <p14:creationId xmlns:p14="http://schemas.microsoft.com/office/powerpoint/2010/main" val="2810236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49D9-EF70-4EA7-B20F-8ABD95A9B590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6F6D-A03D-4DEA-9023-F0E6C9733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108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D8B46-17CD-4458-BB88-4C07C8D14A14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6F6D-A03D-4DEA-9023-F0E6C97330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0D33EF-77F7-4A1C-BED7-7ED5DD8EACBD}"/>
              </a:ext>
            </a:extLst>
          </p:cNvPr>
          <p:cNvSpPr/>
          <p:nvPr userDrawn="1"/>
        </p:nvSpPr>
        <p:spPr>
          <a:xfrm>
            <a:off x="838200" y="1378191"/>
            <a:ext cx="1051200" cy="155767"/>
          </a:xfrm>
          <a:prstGeom prst="rect">
            <a:avLst/>
          </a:prstGeom>
          <a:solidFill>
            <a:srgbClr val="00B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CAC1CB-4E1B-4874-822B-BCFAF0A59B11}"/>
              </a:ext>
            </a:extLst>
          </p:cNvPr>
          <p:cNvSpPr/>
          <p:nvPr userDrawn="1"/>
        </p:nvSpPr>
        <p:spPr>
          <a:xfrm>
            <a:off x="3989279" y="1378191"/>
            <a:ext cx="3153600" cy="155767"/>
          </a:xfrm>
          <a:prstGeom prst="rect">
            <a:avLst/>
          </a:prstGeom>
          <a:solidFill>
            <a:srgbClr val="005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801B01-59B2-421D-8B4C-28526EFADDED}"/>
              </a:ext>
            </a:extLst>
          </p:cNvPr>
          <p:cNvSpPr/>
          <p:nvPr userDrawn="1"/>
        </p:nvSpPr>
        <p:spPr>
          <a:xfrm>
            <a:off x="7142879" y="1378191"/>
            <a:ext cx="4204800" cy="155767"/>
          </a:xfrm>
          <a:prstGeom prst="rect">
            <a:avLst/>
          </a:prstGeom>
          <a:solidFill>
            <a:srgbClr val="F9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CA547A-2848-42C7-BEB8-375FD908670B}"/>
              </a:ext>
            </a:extLst>
          </p:cNvPr>
          <p:cNvSpPr/>
          <p:nvPr userDrawn="1"/>
        </p:nvSpPr>
        <p:spPr>
          <a:xfrm>
            <a:off x="1889399" y="1378191"/>
            <a:ext cx="2102400" cy="155767"/>
          </a:xfrm>
          <a:prstGeom prst="rect">
            <a:avLst/>
          </a:prstGeom>
          <a:solidFill>
            <a:srgbClr val="EFA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 dirty="0"/>
          </a:p>
        </p:txBody>
      </p:sp>
    </p:spTree>
    <p:extLst>
      <p:ext uri="{BB962C8B-B14F-4D97-AF65-F5344CB8AC3E}">
        <p14:creationId xmlns:p14="http://schemas.microsoft.com/office/powerpoint/2010/main" val="21161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FA58-B4D4-4D49-913A-255FFF01DE78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6F6D-A03D-4DEA-9023-F0E6C9733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904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C55-F6EF-43A0-93B2-512CC3820D1E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6F6D-A03D-4DEA-9023-F0E6C97330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FEFA7D-3F9E-4B49-B640-66FA35712CF2}"/>
              </a:ext>
            </a:extLst>
          </p:cNvPr>
          <p:cNvSpPr/>
          <p:nvPr userDrawn="1"/>
        </p:nvSpPr>
        <p:spPr>
          <a:xfrm>
            <a:off x="838200" y="1378191"/>
            <a:ext cx="1051200" cy="155767"/>
          </a:xfrm>
          <a:prstGeom prst="rect">
            <a:avLst/>
          </a:prstGeom>
          <a:solidFill>
            <a:srgbClr val="00B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A98512-CF99-4984-A680-2C5594B96027}"/>
              </a:ext>
            </a:extLst>
          </p:cNvPr>
          <p:cNvSpPr/>
          <p:nvPr userDrawn="1"/>
        </p:nvSpPr>
        <p:spPr>
          <a:xfrm>
            <a:off x="3989279" y="1378191"/>
            <a:ext cx="3153600" cy="155767"/>
          </a:xfrm>
          <a:prstGeom prst="rect">
            <a:avLst/>
          </a:prstGeom>
          <a:solidFill>
            <a:srgbClr val="005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73CD1A-F3B4-4715-9948-F660C08D41E4}"/>
              </a:ext>
            </a:extLst>
          </p:cNvPr>
          <p:cNvSpPr/>
          <p:nvPr userDrawn="1"/>
        </p:nvSpPr>
        <p:spPr>
          <a:xfrm>
            <a:off x="7142879" y="1378191"/>
            <a:ext cx="4204800" cy="155767"/>
          </a:xfrm>
          <a:prstGeom prst="rect">
            <a:avLst/>
          </a:prstGeom>
          <a:solidFill>
            <a:srgbClr val="F9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C8215-8E93-4A5E-80BB-1F503D7059A9}"/>
              </a:ext>
            </a:extLst>
          </p:cNvPr>
          <p:cNvSpPr/>
          <p:nvPr userDrawn="1"/>
        </p:nvSpPr>
        <p:spPr>
          <a:xfrm>
            <a:off x="1889399" y="1378191"/>
            <a:ext cx="2102400" cy="155767"/>
          </a:xfrm>
          <a:prstGeom prst="rect">
            <a:avLst/>
          </a:prstGeom>
          <a:solidFill>
            <a:srgbClr val="EFA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 dirty="0"/>
          </a:p>
        </p:txBody>
      </p:sp>
    </p:spTree>
    <p:extLst>
      <p:ext uri="{BB962C8B-B14F-4D97-AF65-F5344CB8AC3E}">
        <p14:creationId xmlns:p14="http://schemas.microsoft.com/office/powerpoint/2010/main" val="2168525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3C67E-B45A-460D-9864-F09B42798E3E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6F6D-A03D-4DEA-9023-F0E6C97330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59C246-89E9-4848-BAA3-BDE7AFABBCB9}"/>
              </a:ext>
            </a:extLst>
          </p:cNvPr>
          <p:cNvSpPr/>
          <p:nvPr userDrawn="1"/>
        </p:nvSpPr>
        <p:spPr>
          <a:xfrm>
            <a:off x="838200" y="1378191"/>
            <a:ext cx="1051200" cy="155767"/>
          </a:xfrm>
          <a:prstGeom prst="rect">
            <a:avLst/>
          </a:prstGeom>
          <a:solidFill>
            <a:srgbClr val="00B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5693CE-F725-455D-8B5B-36BBD9CF2C14}"/>
              </a:ext>
            </a:extLst>
          </p:cNvPr>
          <p:cNvSpPr/>
          <p:nvPr userDrawn="1"/>
        </p:nvSpPr>
        <p:spPr>
          <a:xfrm>
            <a:off x="3989279" y="1378191"/>
            <a:ext cx="3153600" cy="155767"/>
          </a:xfrm>
          <a:prstGeom prst="rect">
            <a:avLst/>
          </a:prstGeom>
          <a:solidFill>
            <a:srgbClr val="005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57C81E-C707-4CDE-99DE-D65BD7B3303F}"/>
              </a:ext>
            </a:extLst>
          </p:cNvPr>
          <p:cNvSpPr/>
          <p:nvPr userDrawn="1"/>
        </p:nvSpPr>
        <p:spPr>
          <a:xfrm>
            <a:off x="7142879" y="1378191"/>
            <a:ext cx="4204800" cy="155767"/>
          </a:xfrm>
          <a:prstGeom prst="rect">
            <a:avLst/>
          </a:prstGeom>
          <a:solidFill>
            <a:srgbClr val="F9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9B566-39AD-4D2F-9632-FD0451CA6CA9}"/>
              </a:ext>
            </a:extLst>
          </p:cNvPr>
          <p:cNvSpPr/>
          <p:nvPr userDrawn="1"/>
        </p:nvSpPr>
        <p:spPr>
          <a:xfrm>
            <a:off x="1889399" y="1378191"/>
            <a:ext cx="2102400" cy="155767"/>
          </a:xfrm>
          <a:prstGeom prst="rect">
            <a:avLst/>
          </a:prstGeom>
          <a:solidFill>
            <a:srgbClr val="EFA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 dirty="0"/>
          </a:p>
        </p:txBody>
      </p:sp>
    </p:spTree>
    <p:extLst>
      <p:ext uri="{BB962C8B-B14F-4D97-AF65-F5344CB8AC3E}">
        <p14:creationId xmlns:p14="http://schemas.microsoft.com/office/powerpoint/2010/main" val="82757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6EB5A-C950-4C22-97AE-B8550B8F0A8A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6F6D-A03D-4DEA-9023-F0E6C973308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9EA61E-6F72-4F27-9F92-FCA7D7052B6A}"/>
              </a:ext>
            </a:extLst>
          </p:cNvPr>
          <p:cNvSpPr/>
          <p:nvPr userDrawn="1"/>
        </p:nvSpPr>
        <p:spPr>
          <a:xfrm>
            <a:off x="838200" y="1378191"/>
            <a:ext cx="1051200" cy="155767"/>
          </a:xfrm>
          <a:prstGeom prst="rect">
            <a:avLst/>
          </a:prstGeom>
          <a:solidFill>
            <a:srgbClr val="00B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E144BF-03F5-48B2-80A4-75E4F3712FA6}"/>
              </a:ext>
            </a:extLst>
          </p:cNvPr>
          <p:cNvSpPr/>
          <p:nvPr userDrawn="1"/>
        </p:nvSpPr>
        <p:spPr>
          <a:xfrm>
            <a:off x="3989279" y="1378191"/>
            <a:ext cx="3153600" cy="155767"/>
          </a:xfrm>
          <a:prstGeom prst="rect">
            <a:avLst/>
          </a:prstGeom>
          <a:solidFill>
            <a:srgbClr val="005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83F940-8A55-4EFC-A381-B67B5C3D0489}"/>
              </a:ext>
            </a:extLst>
          </p:cNvPr>
          <p:cNvSpPr/>
          <p:nvPr userDrawn="1"/>
        </p:nvSpPr>
        <p:spPr>
          <a:xfrm>
            <a:off x="7142879" y="1378191"/>
            <a:ext cx="4204800" cy="155767"/>
          </a:xfrm>
          <a:prstGeom prst="rect">
            <a:avLst/>
          </a:prstGeom>
          <a:solidFill>
            <a:srgbClr val="F9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7FCF56-EF8D-4A1E-88E7-4960F36AAEE3}"/>
              </a:ext>
            </a:extLst>
          </p:cNvPr>
          <p:cNvSpPr/>
          <p:nvPr userDrawn="1"/>
        </p:nvSpPr>
        <p:spPr>
          <a:xfrm>
            <a:off x="1889399" y="1378191"/>
            <a:ext cx="2102400" cy="155767"/>
          </a:xfrm>
          <a:prstGeom prst="rect">
            <a:avLst/>
          </a:prstGeom>
          <a:solidFill>
            <a:srgbClr val="EFA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 dirty="0"/>
          </a:p>
        </p:txBody>
      </p:sp>
    </p:spTree>
    <p:extLst>
      <p:ext uri="{BB962C8B-B14F-4D97-AF65-F5344CB8AC3E}">
        <p14:creationId xmlns:p14="http://schemas.microsoft.com/office/powerpoint/2010/main" val="2433317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1B31-DCA0-49BD-96E6-AFF65C751A60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6F6D-A03D-4DEA-9023-F0E6C9733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65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7B4A-40B8-4365-8844-9D35011F81E7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6F6D-A03D-4DEA-9023-F0E6C9733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84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EC7A-C7DC-4A5D-A69D-5066D97B859D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6F6D-A03D-4DEA-9023-F0E6C9733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445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A60D6-E34B-4711-966A-494D9F9CCB53}" type="datetime1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86F6D-A03D-4DEA-9023-F0E6C973308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DD3533-EFFF-4746-8023-5170A7AAB73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6" y="5245776"/>
            <a:ext cx="4149573" cy="2071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ECCD28-2526-4FF4-B724-1FFEECF2AF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4466" b="52138" l="12605" r="77479">
                        <a14:foregroundMark x1="55294" y1="31591" x2="48067" y2="36461"/>
                        <a14:foregroundMark x1="58992" y1="35036" x2="49412" y2="40499"/>
                        <a14:foregroundMark x1="27227" y1="35273" x2="31765" y2="37648"/>
                        <a14:backgroundMark x1="69580" y1="27316" x2="69580" y2="27316"/>
                        <a14:backgroundMark x1="70588" y1="27316" x2="74454" y2="29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70" t="23158" r="20870" b="48070"/>
          <a:stretch/>
        </p:blipFill>
        <p:spPr>
          <a:xfrm>
            <a:off x="10253756" y="49681"/>
            <a:ext cx="1938245" cy="113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7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ContentsITProject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/>
              <a:t>21.12.15</a:t>
            </a:r>
          </a:p>
          <a:p>
            <a:pPr algn="r"/>
            <a:r>
              <a:rPr lang="ko-KR" altLang="en-US" dirty="0" err="1"/>
              <a:t>명제원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6338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D5AE3-0DBD-4F67-BDE7-5F751C3D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계획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98DA74-208F-441E-8113-45EDCB8F6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수동으로 넣는 </a:t>
            </a:r>
            <a:r>
              <a:rPr lang="ko-KR" altLang="en-US" dirty="0" err="1"/>
              <a:t>좌표값이나</a:t>
            </a:r>
            <a:r>
              <a:rPr lang="ko-KR" altLang="en-US" dirty="0"/>
              <a:t> 인덱스가 아닌 </a:t>
            </a:r>
            <a:r>
              <a:rPr lang="en-US" altLang="ko-KR" dirty="0"/>
              <a:t>obj</a:t>
            </a:r>
            <a:r>
              <a:rPr lang="ko-KR" altLang="en-US" dirty="0"/>
              <a:t>파일을 읽어내는 </a:t>
            </a:r>
            <a:r>
              <a:rPr lang="en-US" altLang="ko-KR" dirty="0"/>
              <a:t>obj</a:t>
            </a:r>
            <a:r>
              <a:rPr lang="ko-KR" altLang="en-US" dirty="0"/>
              <a:t>뷰어 제작</a:t>
            </a:r>
            <a:endParaRPr lang="en-US" altLang="ko-KR" dirty="0"/>
          </a:p>
          <a:p>
            <a:r>
              <a:rPr lang="ko-KR" altLang="en-US" dirty="0"/>
              <a:t>리스트화 하여 원하는 오브젝트를 보는 방식</a:t>
            </a:r>
            <a:endParaRPr lang="en-US" altLang="ko-KR" dirty="0"/>
          </a:p>
          <a:p>
            <a:r>
              <a:rPr lang="ko-KR" altLang="en-US" dirty="0" err="1"/>
              <a:t>깃사용</a:t>
            </a:r>
            <a:r>
              <a:rPr lang="ko-KR" altLang="en-US" dirty="0"/>
              <a:t> 진행과정 정리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8B648E-575E-497E-AB3C-1C85A20C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6F6D-A03D-4DEA-9023-F0E6C9733089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FCE3D0-16F7-4BAE-9872-E7F78171E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474" y="3241040"/>
            <a:ext cx="5698252" cy="348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35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D5AE3-0DBD-4F67-BDE7-5F751C3D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98DA74-208F-441E-8113-45EDCB8F6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45400" cy="4351338"/>
          </a:xfrm>
        </p:spPr>
        <p:txBody>
          <a:bodyPr/>
          <a:lstStyle/>
          <a:p>
            <a:pPr lvl="1"/>
            <a:r>
              <a:rPr lang="ko-KR" altLang="en-US" dirty="0"/>
              <a:t>리스트 뷰를 사용 앱의 내부저장소의 </a:t>
            </a:r>
            <a:r>
              <a:rPr lang="en-US" altLang="ko-KR" dirty="0"/>
              <a:t>.obj </a:t>
            </a:r>
            <a:r>
              <a:rPr lang="ko-KR" altLang="en-US" dirty="0"/>
              <a:t>파일을 찾고 해당 </a:t>
            </a:r>
            <a:r>
              <a:rPr lang="en-US" altLang="ko-KR" dirty="0"/>
              <a:t>obj</a:t>
            </a:r>
            <a:r>
              <a:rPr lang="ko-KR" altLang="en-US" dirty="0"/>
              <a:t>파일의 </a:t>
            </a:r>
            <a:r>
              <a:rPr lang="en-US" altLang="ko-KR" dirty="0"/>
              <a:t>vertex</a:t>
            </a:r>
            <a:r>
              <a:rPr lang="ko-KR" altLang="en-US" dirty="0"/>
              <a:t>와 </a:t>
            </a:r>
            <a:r>
              <a:rPr lang="en-US" altLang="ko-KR" dirty="0"/>
              <a:t>index</a:t>
            </a:r>
            <a:r>
              <a:rPr lang="ko-KR" altLang="en-US" dirty="0"/>
              <a:t>를 자동으로 추출 및 배열화 한 뒤 뷰어를 사용하여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Color</a:t>
            </a:r>
            <a:r>
              <a:rPr lang="ko-KR" altLang="en-US" dirty="0"/>
              <a:t>는 </a:t>
            </a:r>
            <a:r>
              <a:rPr lang="en-US" altLang="ko-KR" dirty="0"/>
              <a:t>random</a:t>
            </a:r>
            <a:r>
              <a:rPr lang="ko-KR" altLang="en-US" dirty="0"/>
              <a:t>을 사용하여 저장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8B648E-575E-497E-AB3C-1C85A20C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6F6D-A03D-4DEA-9023-F0E6C9733089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78F5CB-6631-42EC-BCBE-421BD62B2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760" y="1280477"/>
            <a:ext cx="2449866" cy="525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77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D5AE3-0DBD-4F67-BDE7-5F751C3D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98DA74-208F-441E-8113-45EDCB8F6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9578"/>
            <a:ext cx="5888138" cy="4351338"/>
          </a:xfrm>
        </p:spPr>
        <p:txBody>
          <a:bodyPr/>
          <a:lstStyle/>
          <a:p>
            <a:pPr lvl="1"/>
            <a:r>
              <a:rPr lang="ko-KR" altLang="en-US" dirty="0"/>
              <a:t>읽어낸 배열은 새로 초기화를 함으로써 같은 뷰어에서 계속 </a:t>
            </a:r>
            <a:r>
              <a:rPr lang="ko-KR" altLang="en-US" dirty="0" err="1"/>
              <a:t>그려낼수</a:t>
            </a:r>
            <a:r>
              <a:rPr lang="ko-KR" altLang="en-US" dirty="0"/>
              <a:t> 있도록 사용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Listview</a:t>
            </a:r>
            <a:r>
              <a:rPr lang="ko-KR" altLang="en-US" dirty="0"/>
              <a:t>는 </a:t>
            </a:r>
            <a:r>
              <a:rPr lang="en-US" altLang="ko-KR" dirty="0"/>
              <a:t>obj</a:t>
            </a:r>
            <a:r>
              <a:rPr lang="ko-KR" altLang="en-US" dirty="0" err="1"/>
              <a:t>파일이있을경우</a:t>
            </a:r>
            <a:r>
              <a:rPr lang="ko-KR" altLang="en-US" dirty="0"/>
              <a:t> 동적으로 새로운 항목을 추가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list</a:t>
            </a:r>
            <a:r>
              <a:rPr lang="ko-KR" altLang="en-US" dirty="0"/>
              <a:t>를 </a:t>
            </a:r>
            <a:r>
              <a:rPr lang="ko-KR" altLang="en-US" dirty="0" err="1"/>
              <a:t>눌렀을때</a:t>
            </a:r>
            <a:r>
              <a:rPr lang="ko-KR" altLang="en-US" dirty="0"/>
              <a:t> 파일명을 사용하여 함수로 이동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8B648E-575E-497E-AB3C-1C85A20C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6F6D-A03D-4DEA-9023-F0E6C9733089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11D477-4E47-454C-96A4-359165461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138" y="1572577"/>
            <a:ext cx="62062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2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D5AE3-0DBD-4F67-BDE7-5F751C3D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구현중 문제 및 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98DA74-208F-441E-8113-45EDCB8F6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5707149" cy="4486274"/>
          </a:xfrm>
        </p:spPr>
        <p:txBody>
          <a:bodyPr/>
          <a:lstStyle/>
          <a:p>
            <a:pPr lvl="1"/>
            <a:r>
              <a:rPr lang="ko-KR" altLang="en-US" dirty="0"/>
              <a:t>구현중 수동으로 </a:t>
            </a:r>
            <a:r>
              <a:rPr lang="en-US" altLang="ko-KR" dirty="0"/>
              <a:t>obj</a:t>
            </a:r>
            <a:r>
              <a:rPr lang="ko-KR" altLang="en-US" dirty="0"/>
              <a:t>파일의 좌표 값을 옮겨보았으나 출력이 이상하게 나옴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-&gt;obj</a:t>
            </a:r>
            <a:r>
              <a:rPr lang="ko-KR" altLang="en-US" dirty="0"/>
              <a:t>파일은 </a:t>
            </a:r>
            <a:r>
              <a:rPr lang="en-US" altLang="ko-KR" dirty="0"/>
              <a:t>vertex</a:t>
            </a:r>
            <a:r>
              <a:rPr lang="ko-KR" altLang="en-US" dirty="0"/>
              <a:t>에서 첫번째 좌표의 </a:t>
            </a:r>
            <a:r>
              <a:rPr lang="en-US" altLang="ko-KR" dirty="0"/>
              <a:t>index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로 보고 만들어져 있음 하지만 직접 파일을 읽어 안드로이드 스튜디오내에서의 첫번째 </a:t>
            </a:r>
            <a:r>
              <a:rPr lang="en-US" altLang="ko-KR" dirty="0"/>
              <a:t>vertex</a:t>
            </a:r>
            <a:r>
              <a:rPr lang="ko-KR" altLang="en-US" dirty="0"/>
              <a:t>의 좌표는 </a:t>
            </a:r>
            <a:r>
              <a:rPr lang="en-US" altLang="ko-KR" dirty="0"/>
              <a:t>0</a:t>
            </a:r>
            <a:r>
              <a:rPr lang="ko-KR" altLang="en-US" dirty="0"/>
              <a:t>이기 때문에 생기는 문제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8B648E-575E-497E-AB3C-1C85A20C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6F6D-A03D-4DEA-9023-F0E6C9733089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D8ED61-A56B-41DC-B2B4-81AAB0DE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858" y="1996755"/>
            <a:ext cx="2485473" cy="30156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08990B-70B0-41D6-A740-D1B159B84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680" y="1632376"/>
            <a:ext cx="1849120" cy="45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44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D5AE3-0DBD-4F67-BDE7-5F751C3D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구현중 문제 및 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98DA74-208F-441E-8113-45EDCB8F6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5707149" cy="4486274"/>
          </a:xfrm>
        </p:spPr>
        <p:txBody>
          <a:bodyPr/>
          <a:lstStyle/>
          <a:p>
            <a:pPr lvl="1"/>
            <a:r>
              <a:rPr lang="ko-KR" altLang="en-US" dirty="0"/>
              <a:t>구현중 수동으로 </a:t>
            </a:r>
            <a:r>
              <a:rPr lang="en-US" altLang="ko-KR" dirty="0"/>
              <a:t>obj</a:t>
            </a:r>
            <a:r>
              <a:rPr lang="ko-KR" altLang="en-US" dirty="0"/>
              <a:t>파일의 좌표 값을 옮겨보았으나 출력이 이상하게 나옴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-&gt;obj</a:t>
            </a:r>
            <a:r>
              <a:rPr lang="ko-KR" altLang="en-US" dirty="0"/>
              <a:t>파일은 </a:t>
            </a:r>
            <a:r>
              <a:rPr lang="en-US" altLang="ko-KR" dirty="0"/>
              <a:t>vertex</a:t>
            </a:r>
            <a:r>
              <a:rPr lang="ko-KR" altLang="en-US" dirty="0"/>
              <a:t>에서 첫번째 좌표의 </a:t>
            </a:r>
            <a:r>
              <a:rPr lang="en-US" altLang="ko-KR" dirty="0"/>
              <a:t>index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로 보고 만들어져 있음</a:t>
            </a:r>
            <a:r>
              <a:rPr lang="en-US" altLang="ko-KR" dirty="0"/>
              <a:t>,</a:t>
            </a:r>
            <a:r>
              <a:rPr lang="ko-KR" altLang="en-US" dirty="0"/>
              <a:t> 하지만 파일을 읽어내는 코드내에서의 첫번째 </a:t>
            </a:r>
            <a:r>
              <a:rPr lang="en-US" altLang="ko-KR" dirty="0"/>
              <a:t>vertex</a:t>
            </a:r>
            <a:r>
              <a:rPr lang="ko-KR" altLang="en-US" dirty="0"/>
              <a:t>의 좌표는 </a:t>
            </a:r>
            <a:r>
              <a:rPr lang="en-US" altLang="ko-KR" dirty="0"/>
              <a:t>0</a:t>
            </a:r>
            <a:r>
              <a:rPr lang="ko-KR" altLang="en-US" dirty="0"/>
              <a:t>이기 때문에 생기는 문제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8B648E-575E-497E-AB3C-1C85A20C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6F6D-A03D-4DEA-9023-F0E6C973308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D8ED61-A56B-41DC-B2B4-81AAB0DE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858" y="1996755"/>
            <a:ext cx="2485473" cy="30156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08990B-70B0-41D6-A740-D1B159B84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680" y="1632376"/>
            <a:ext cx="1849120" cy="45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62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D5AE3-0DBD-4F67-BDE7-5F751C3D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아쉬운 부분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98DA74-208F-441E-8113-45EDCB8F6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/>
          <a:lstStyle/>
          <a:p>
            <a:pPr lvl="1"/>
            <a:r>
              <a:rPr lang="ko-KR" altLang="en-US" dirty="0"/>
              <a:t>내부 저장소가 아닌 외부 저장소 또한 사용하여 사용이 용의 하게 만들고 싶었으나 부가적인 부분에 시간을 너무 많이 필요로 하여 취소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Vertex</a:t>
            </a:r>
            <a:r>
              <a:rPr lang="ko-KR" altLang="en-US" dirty="0"/>
              <a:t>와 </a:t>
            </a:r>
            <a:r>
              <a:rPr lang="en-US" altLang="ko-KR" dirty="0"/>
              <a:t>face</a:t>
            </a:r>
            <a:r>
              <a:rPr lang="ko-KR" altLang="en-US" dirty="0"/>
              <a:t>만 으로 이루어진 </a:t>
            </a:r>
            <a:r>
              <a:rPr lang="en-US" altLang="ko-KR" dirty="0"/>
              <a:t>obj </a:t>
            </a:r>
            <a:r>
              <a:rPr lang="ko-KR" altLang="en-US" dirty="0"/>
              <a:t>파일만 읽을 수 있어 </a:t>
            </a:r>
            <a:r>
              <a:rPr lang="en-US" altLang="ko-KR" dirty="0"/>
              <a:t>normal</a:t>
            </a:r>
            <a:r>
              <a:rPr lang="ko-KR" altLang="en-US" dirty="0"/>
              <a:t>이 포함된 </a:t>
            </a:r>
            <a:r>
              <a:rPr lang="en-US" altLang="ko-KR" dirty="0"/>
              <a:t>obj</a:t>
            </a:r>
            <a:r>
              <a:rPr lang="ko-KR" altLang="en-US" dirty="0"/>
              <a:t>파일은 정확하게 표현하기가 어렵다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8B648E-575E-497E-AB3C-1C85A20C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6F6D-A03D-4DEA-9023-F0E6C973308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109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D5AE3-0DBD-4F67-BDE7-5F751C3D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8B648E-575E-497E-AB3C-1C85A20C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6F6D-A03D-4DEA-9023-F0E6C9733089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50EE3F8-67B4-401C-A5B6-4B4D5F81B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1465"/>
            <a:ext cx="1780092" cy="4351338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086931-CAD0-4118-AC59-A4AC01D34E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722" y="1400652"/>
            <a:ext cx="1964531" cy="48021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FDF5AB-0EFB-4E58-8325-A5ECE5AADD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418" y="1400651"/>
            <a:ext cx="1964531" cy="48021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1B05BE0-C712-4937-80FA-ED824336F2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068" y="1400651"/>
            <a:ext cx="1964531" cy="48021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C55F84-E132-4FE4-94F2-005FE88D63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185" y="1400651"/>
            <a:ext cx="196453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9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D5AE3-0DBD-4F67-BDE7-5F751C3D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8B648E-575E-497E-AB3C-1C85A20C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86F6D-A03D-4DEA-9023-F0E6C9733089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ContentsITProject">
            <a:hlinkClick r:id="" action="ppaction://media"/>
            <a:extLst>
              <a:ext uri="{FF2B5EF4-FFF2-40B4-BE49-F238E27FC236}">
                <a16:creationId xmlns:a16="http://schemas.microsoft.com/office/drawing/2014/main" id="{5EC3B945-BF8D-4B01-A279-9C697FFC4A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5652" y="147320"/>
            <a:ext cx="2597487" cy="6345555"/>
          </a:xfrm>
        </p:spPr>
      </p:pic>
    </p:spTree>
    <p:extLst>
      <p:ext uri="{BB962C8B-B14F-4D97-AF65-F5344CB8AC3E}">
        <p14:creationId xmlns:p14="http://schemas.microsoft.com/office/powerpoint/2010/main" val="377275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</TotalTime>
  <Words>225</Words>
  <Application>Microsoft Office PowerPoint</Application>
  <PresentationFormat>와이드스크린</PresentationFormat>
  <Paragraphs>39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Calibri</vt:lpstr>
      <vt:lpstr>Calibri Light</vt:lpstr>
      <vt:lpstr>Office 테마</vt:lpstr>
      <vt:lpstr>ContentsITProject</vt:lpstr>
      <vt:lpstr>구현 계획 </vt:lpstr>
      <vt:lpstr>구현 내용</vt:lpstr>
      <vt:lpstr>구현 내용</vt:lpstr>
      <vt:lpstr>구현중 문제 및 해결</vt:lpstr>
      <vt:lpstr>구현중 문제 및 해결</vt:lpstr>
      <vt:lpstr>아쉬운 부분</vt:lpstr>
      <vt:lpstr>사진</vt:lpstr>
      <vt:lpstr>사진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Yennny</dc:creator>
  <cp:lastModifiedBy>myung jewon</cp:lastModifiedBy>
  <cp:revision>9</cp:revision>
  <dcterms:created xsi:type="dcterms:W3CDTF">2018-12-17T15:22:41Z</dcterms:created>
  <dcterms:modified xsi:type="dcterms:W3CDTF">2021-12-12T11:46:37Z</dcterms:modified>
</cp:coreProperties>
</file>